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0318a3a8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0318a3a8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ed2e082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ed2e082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fd255834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fd25583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fd255834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fd255834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0318a3a8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0318a3a8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0318a3a8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0318a3a8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318a3a8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318a3a8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0318a3a8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0318a3a8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fecc7e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fecc7e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0318a3a8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0318a3a8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034786e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034786e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50470e2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0470e2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City News Beat	</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 Kellam, Kevin Jackson, Vijay Rachakonda, Keilly Leyva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Platform Description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Platform Description</a:t>
            </a:r>
            <a:endParaRPr/>
          </a:p>
        </p:txBody>
      </p:sp>
      <p:sp>
        <p:nvSpPr>
          <p:cNvPr id="118" name="Google Shape;118;p23"/>
          <p:cNvSpPr txBox="1"/>
          <p:nvPr>
            <p:ph idx="1" type="body"/>
          </p:nvPr>
        </p:nvSpPr>
        <p:spPr>
          <a:xfrm>
            <a:off x="4634350" y="522450"/>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Front End</a:t>
            </a:r>
            <a:r>
              <a:rPr lang="en"/>
              <a:t> - Deployed as a client-side application to Heroku (city-news-beat)</a:t>
            </a:r>
            <a:endParaRPr/>
          </a:p>
          <a:p>
            <a:pPr indent="-298450" lvl="1" marL="914400" rtl="0" algn="l">
              <a:spcBef>
                <a:spcPts val="0"/>
              </a:spcBef>
              <a:spcAft>
                <a:spcPts val="0"/>
              </a:spcAft>
              <a:buSzPts val="1100"/>
              <a:buChar char="○"/>
            </a:pPr>
            <a:r>
              <a:rPr lang="en"/>
              <a:t>JavaScript - Npm project</a:t>
            </a:r>
            <a:endParaRPr/>
          </a:p>
          <a:p>
            <a:pPr indent="-298450" lvl="1" marL="914400" rtl="0" algn="l">
              <a:spcBef>
                <a:spcPts val="0"/>
              </a:spcBef>
              <a:spcAft>
                <a:spcPts val="0"/>
              </a:spcAft>
              <a:buSzPts val="1100"/>
              <a:buChar char="○"/>
            </a:pPr>
            <a:r>
              <a:rPr lang="en"/>
              <a:t>Bulma for CSS</a:t>
            </a:r>
            <a:endParaRPr/>
          </a:p>
          <a:p>
            <a:pPr indent="-298450" lvl="1" marL="914400" rtl="0" algn="l">
              <a:spcBef>
                <a:spcPts val="0"/>
              </a:spcBef>
              <a:spcAft>
                <a:spcPts val="0"/>
              </a:spcAft>
              <a:buSzPts val="1100"/>
              <a:buChar char="○"/>
            </a:pPr>
            <a:r>
              <a:rPr lang="en"/>
              <a:t>Browser-sync for local testing, that is when we are not using it in Heroku</a:t>
            </a:r>
            <a:endParaRPr/>
          </a:p>
          <a:p>
            <a:pPr indent="-311150" lvl="0" marL="457200" rtl="0" algn="l">
              <a:spcBef>
                <a:spcPts val="0"/>
              </a:spcBef>
              <a:spcAft>
                <a:spcPts val="0"/>
              </a:spcAft>
              <a:buSzPts val="1300"/>
              <a:buChar char="●"/>
            </a:pPr>
            <a:r>
              <a:rPr b="1" lang="en"/>
              <a:t>Back End </a:t>
            </a:r>
            <a:r>
              <a:rPr lang="en"/>
              <a:t>- Deployed as a separate application to Heroku (citybeatapp)</a:t>
            </a:r>
            <a:endParaRPr/>
          </a:p>
          <a:p>
            <a:pPr indent="-298450" lvl="1" marL="914400" rtl="0" algn="l">
              <a:spcBef>
                <a:spcPts val="0"/>
              </a:spcBef>
              <a:spcAft>
                <a:spcPts val="0"/>
              </a:spcAft>
              <a:buSzPts val="1100"/>
              <a:buChar char="○"/>
            </a:pPr>
            <a:r>
              <a:rPr b="1" lang="en"/>
              <a:t>Django</a:t>
            </a:r>
            <a:r>
              <a:rPr lang="en"/>
              <a:t>  - Stores our python script which takes in parameters such as userid, model type, and features from the client-side application and produces an output as a list of </a:t>
            </a:r>
            <a:r>
              <a:rPr lang="en"/>
              <a:t>probabilities</a:t>
            </a:r>
            <a:r>
              <a:rPr lang="en"/>
              <a:t> associated with each video that a user has not watched yet.</a:t>
            </a:r>
            <a:endParaRPr/>
          </a:p>
          <a:p>
            <a:pPr indent="-298450" lvl="1" marL="914400" rtl="0" algn="l">
              <a:spcBef>
                <a:spcPts val="0"/>
              </a:spcBef>
              <a:spcAft>
                <a:spcPts val="0"/>
              </a:spcAft>
              <a:buSzPts val="1100"/>
              <a:buChar char="○"/>
            </a:pPr>
            <a:r>
              <a:rPr b="1" lang="en"/>
              <a:t>Postgres Database</a:t>
            </a:r>
            <a:r>
              <a:rPr lang="en"/>
              <a:t> -  When the user decides to use data from the database as opposed to uploading csv files this decision is passed to the python script in Django and the script pulls its data from our Postgres database which is hosted in the citybeatapp Heroku application.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a:t>
            </a:r>
            <a:endParaRPr/>
          </a:p>
        </p:txBody>
      </p:sp>
      <p:sp>
        <p:nvSpPr>
          <p:cNvPr id="129" name="Google Shape;129;p25"/>
          <p:cNvSpPr txBox="1"/>
          <p:nvPr>
            <p:ph idx="1" type="subTitle"/>
          </p:nvPr>
        </p:nvSpPr>
        <p:spPr>
          <a:xfrm>
            <a:off x="466050" y="1062375"/>
            <a:ext cx="3704400" cy="9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txBox="1"/>
          <p:nvPr>
            <p:ph idx="2" type="body"/>
          </p:nvPr>
        </p:nvSpPr>
        <p:spPr>
          <a:xfrm>
            <a:off x="4648200" y="500925"/>
            <a:ext cx="4505700" cy="42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Soft-Skill Lessons:</a:t>
            </a:r>
            <a:endParaRPr/>
          </a:p>
          <a:p>
            <a:pPr indent="-311150" lvl="0" marL="457200" rtl="0" algn="l">
              <a:spcBef>
                <a:spcPts val="1600"/>
              </a:spcBef>
              <a:spcAft>
                <a:spcPts val="0"/>
              </a:spcAft>
              <a:buSzPts val="1300"/>
              <a:buChar char="●"/>
            </a:pPr>
            <a:r>
              <a:rPr lang="en"/>
              <a:t>Importance of Communication</a:t>
            </a:r>
            <a:endParaRPr/>
          </a:p>
          <a:p>
            <a:pPr indent="-311150" lvl="0" marL="457200" rtl="0" algn="l">
              <a:spcBef>
                <a:spcPts val="1000"/>
              </a:spcBef>
              <a:spcAft>
                <a:spcPts val="0"/>
              </a:spcAft>
              <a:buSzPts val="1300"/>
              <a:buChar char="●"/>
            </a:pPr>
            <a:r>
              <a:rPr lang="en"/>
              <a:t>Professionalism  </a:t>
            </a:r>
            <a:endParaRPr/>
          </a:p>
          <a:p>
            <a:pPr indent="-311150" lvl="0" marL="457200" rtl="0" algn="l">
              <a:spcBef>
                <a:spcPts val="1000"/>
              </a:spcBef>
              <a:spcAft>
                <a:spcPts val="0"/>
              </a:spcAft>
              <a:buSzPts val="1300"/>
              <a:buChar char="●"/>
            </a:pPr>
            <a:r>
              <a:rPr lang="en"/>
              <a:t>How to explain technical items to non-technical people</a:t>
            </a:r>
            <a:endParaRPr/>
          </a:p>
          <a:p>
            <a:pPr indent="0" lvl="0" marL="0" rtl="0" algn="l">
              <a:spcBef>
                <a:spcPts val="1000"/>
              </a:spcBef>
              <a:spcAft>
                <a:spcPts val="0"/>
              </a:spcAft>
              <a:buNone/>
            </a:pPr>
            <a:r>
              <a:t/>
            </a:r>
            <a:endParaRPr/>
          </a:p>
          <a:p>
            <a:pPr indent="0" lvl="0" marL="0" rtl="0" algn="l">
              <a:spcBef>
                <a:spcPts val="1600"/>
              </a:spcBef>
              <a:spcAft>
                <a:spcPts val="0"/>
              </a:spcAft>
              <a:buNone/>
            </a:pPr>
            <a:r>
              <a:rPr lang="en"/>
              <a:t>Hard-Skill Lessons:</a:t>
            </a:r>
            <a:endParaRPr/>
          </a:p>
          <a:p>
            <a:pPr indent="-311150" lvl="0" marL="457200" rtl="0" algn="l">
              <a:spcBef>
                <a:spcPts val="1600"/>
              </a:spcBef>
              <a:spcAft>
                <a:spcPts val="0"/>
              </a:spcAft>
              <a:buSzPts val="1300"/>
              <a:buChar char="●"/>
            </a:pPr>
            <a:r>
              <a:rPr lang="en"/>
              <a:t>Data is key</a:t>
            </a:r>
            <a:endParaRPr/>
          </a:p>
          <a:p>
            <a:pPr indent="-311150" lvl="0" marL="457200" rtl="0" algn="l">
              <a:spcBef>
                <a:spcPts val="1600"/>
              </a:spcBef>
              <a:spcAft>
                <a:spcPts val="0"/>
              </a:spcAft>
              <a:buSzPts val="1300"/>
              <a:buChar char="●"/>
            </a:pPr>
            <a:r>
              <a:rPr lang="en"/>
              <a:t>Different machine learning models (logreg, knn, etc.)</a:t>
            </a:r>
            <a:endParaRPr/>
          </a:p>
          <a:p>
            <a:pPr indent="-311150" lvl="0" marL="457200" rtl="0" algn="l">
              <a:spcBef>
                <a:spcPts val="1600"/>
              </a:spcBef>
              <a:spcAft>
                <a:spcPts val="0"/>
              </a:spcAft>
              <a:buSzPts val="1300"/>
              <a:buChar char="●"/>
            </a:pPr>
            <a:r>
              <a:rPr lang="en"/>
              <a:t> Connecting Front-End to Back-End</a:t>
            </a:r>
            <a:endParaRPr/>
          </a:p>
          <a:p>
            <a:pPr indent="-311150" lvl="0" marL="457200" rtl="0" algn="l">
              <a:spcBef>
                <a:spcPts val="1600"/>
              </a:spcBef>
              <a:spcAft>
                <a:spcPts val="0"/>
              </a:spcAft>
              <a:buSzPts val="1300"/>
              <a:buChar char="●"/>
            </a:pPr>
            <a:r>
              <a:rPr lang="en"/>
              <a:t>Importance of Documentation</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Overview</a:t>
            </a:r>
            <a:endParaRPr/>
          </a:p>
        </p:txBody>
      </p:sp>
      <p:sp>
        <p:nvSpPr>
          <p:cNvPr id="76" name="Google Shape;76;p15"/>
          <p:cNvSpPr txBox="1"/>
          <p:nvPr>
            <p:ph idx="1" type="body"/>
          </p:nvPr>
        </p:nvSpPr>
        <p:spPr>
          <a:xfrm>
            <a:off x="4572000" y="207400"/>
            <a:ext cx="4376700" cy="4098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sz="1400"/>
              <a:t>Free app that provides local news to Roku and Amazon Fire TV users</a:t>
            </a:r>
            <a:endParaRPr sz="1400"/>
          </a:p>
          <a:p>
            <a:pPr indent="-304800" lvl="1" marL="914400" rtl="0" algn="l">
              <a:lnSpc>
                <a:spcPct val="150000"/>
              </a:lnSpc>
              <a:spcBef>
                <a:spcPts val="0"/>
              </a:spcBef>
              <a:spcAft>
                <a:spcPts val="0"/>
              </a:spcAft>
              <a:buSzPts val="1200"/>
              <a:buChar char="○"/>
            </a:pPr>
            <a:r>
              <a:rPr lang="en" sz="1200"/>
              <a:t>Targets users without cable television</a:t>
            </a:r>
            <a:endParaRPr sz="1200"/>
          </a:p>
          <a:p>
            <a:pPr indent="-317500" lvl="0" marL="457200" rtl="0" algn="l">
              <a:lnSpc>
                <a:spcPct val="150000"/>
              </a:lnSpc>
              <a:spcBef>
                <a:spcPts val="1000"/>
              </a:spcBef>
              <a:spcAft>
                <a:spcPts val="0"/>
              </a:spcAft>
              <a:buSzPts val="1400"/>
              <a:buChar char="●"/>
            </a:pPr>
            <a:r>
              <a:rPr lang="en" sz="1400"/>
              <a:t>Currently reporting from San Francisco, Seattle, NYC, and Chapel Hill</a:t>
            </a:r>
            <a:endParaRPr sz="1400"/>
          </a:p>
          <a:p>
            <a:pPr indent="-317500" lvl="0" marL="457200" rtl="0" algn="l">
              <a:lnSpc>
                <a:spcPct val="150000"/>
              </a:lnSpc>
              <a:spcBef>
                <a:spcPts val="1000"/>
              </a:spcBef>
              <a:spcAft>
                <a:spcPts val="0"/>
              </a:spcAft>
              <a:buSzPts val="1400"/>
              <a:buChar char="●"/>
            </a:pPr>
            <a:r>
              <a:rPr lang="en" sz="1400"/>
              <a:t>Each video is approximately 1-2 minutes long</a:t>
            </a:r>
            <a:endParaRPr sz="1400"/>
          </a:p>
          <a:p>
            <a:pPr indent="-317500" lvl="1" marL="914400" rtl="0" algn="l">
              <a:lnSpc>
                <a:spcPct val="150000"/>
              </a:lnSpc>
              <a:spcBef>
                <a:spcPts val="1000"/>
              </a:spcBef>
              <a:spcAft>
                <a:spcPts val="0"/>
              </a:spcAft>
              <a:buSzPts val="1400"/>
              <a:buChar char="○"/>
            </a:pPr>
            <a:r>
              <a:rPr lang="en" sz="1400"/>
              <a:t>Cover local events, sports, food, weather, and more</a:t>
            </a:r>
            <a:endParaRPr sz="1400"/>
          </a:p>
          <a:p>
            <a:pPr indent="-317500" lvl="0" marL="457200" rtl="0" algn="l">
              <a:spcBef>
                <a:spcPts val="1000"/>
              </a:spcBef>
              <a:spcAft>
                <a:spcPts val="1000"/>
              </a:spcAft>
              <a:buSzPts val="1400"/>
              <a:buChar char="●"/>
            </a:pPr>
            <a:r>
              <a:rPr lang="en" sz="1500"/>
              <a:t>Our role in this process is to find a way to deliver personalized video content to the user</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2073" l="0" r="0" t="4511"/>
          <a:stretch/>
        </p:blipFill>
        <p:spPr>
          <a:xfrm>
            <a:off x="0" y="0"/>
            <a:ext cx="9144000" cy="4804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193475" y="500925"/>
            <a:ext cx="40149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a:t>
            </a:r>
            <a:endParaRPr/>
          </a:p>
          <a:p>
            <a:pPr indent="0" lvl="0" marL="0" rtl="0" algn="l">
              <a:spcBef>
                <a:spcPts val="0"/>
              </a:spcBef>
              <a:spcAft>
                <a:spcPts val="0"/>
              </a:spcAft>
              <a:buNone/>
            </a:pPr>
            <a:r>
              <a:rPr lang="en"/>
              <a:t>Overview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Architecture Diagram</a:t>
            </a:r>
            <a:endParaRPr/>
          </a:p>
          <a:p>
            <a:pPr indent="-355600" lvl="0" marL="914400" rtl="0" algn="l">
              <a:spcBef>
                <a:spcPts val="0"/>
              </a:spcBef>
              <a:spcAft>
                <a:spcPts val="0"/>
              </a:spcAft>
              <a:buSzPts val="2000"/>
              <a:buChar char="➢"/>
            </a:pPr>
            <a:r>
              <a:rPr lang="en" sz="2000"/>
              <a:t>Pre -Pivot Diagram</a:t>
            </a:r>
            <a:endParaRPr sz="2000"/>
          </a:p>
          <a:p>
            <a:pPr indent="0" lvl="0" marL="457200" rtl="0" algn="ctr">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4280625" y="0"/>
            <a:ext cx="4863374"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177350" y="500925"/>
            <a:ext cx="41277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a:t>
            </a:r>
            <a:endParaRPr/>
          </a:p>
          <a:p>
            <a:pPr indent="0" lvl="0" marL="0" rtl="0" algn="l">
              <a:spcBef>
                <a:spcPts val="0"/>
              </a:spcBef>
              <a:spcAft>
                <a:spcPts val="0"/>
              </a:spcAft>
              <a:buNone/>
            </a:pPr>
            <a:r>
              <a:rPr lang="en"/>
              <a:t>Overview</a:t>
            </a:r>
            <a:endParaRPr/>
          </a:p>
          <a:p>
            <a:pPr indent="0" lvl="0" marL="914400" rtl="0" algn="l">
              <a:spcBef>
                <a:spcPts val="0"/>
              </a:spcBef>
              <a:spcAft>
                <a:spcPts val="0"/>
              </a:spcAft>
              <a:buNone/>
            </a:pPr>
            <a:r>
              <a:t/>
            </a:r>
            <a:endParaRPr/>
          </a:p>
          <a:p>
            <a:pPr indent="0" lvl="0" marL="0" rtl="0" algn="l">
              <a:spcBef>
                <a:spcPts val="0"/>
              </a:spcBef>
              <a:spcAft>
                <a:spcPts val="0"/>
              </a:spcAft>
              <a:buNone/>
            </a:pPr>
            <a:r>
              <a:rPr lang="en"/>
              <a:t>Architecture Diagram</a:t>
            </a:r>
            <a:endParaRPr/>
          </a:p>
          <a:p>
            <a:pPr indent="-355600" lvl="0" marL="914400" rtl="0" algn="l">
              <a:spcBef>
                <a:spcPts val="0"/>
              </a:spcBef>
              <a:spcAft>
                <a:spcPts val="0"/>
              </a:spcAft>
              <a:buSzPts val="2000"/>
              <a:buChar char="➢"/>
            </a:pPr>
            <a:r>
              <a:rPr lang="en" sz="2000"/>
              <a:t>Post-Pivot Diagram</a:t>
            </a:r>
            <a:endParaRPr sz="2000"/>
          </a:p>
        </p:txBody>
      </p:sp>
      <p:pic>
        <p:nvPicPr>
          <p:cNvPr id="107" name="Google Shape;107;p21"/>
          <p:cNvPicPr preferRelativeResize="0"/>
          <p:nvPr/>
        </p:nvPicPr>
        <p:blipFill>
          <a:blip r:embed="rId3">
            <a:alphaModFix/>
          </a:blip>
          <a:stretch>
            <a:fillRect/>
          </a:stretch>
        </p:blipFill>
        <p:spPr>
          <a:xfrm>
            <a:off x="4572000" y="729525"/>
            <a:ext cx="4333675" cy="3449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